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3" r:id="rId4"/>
    <p:sldId id="272" r:id="rId5"/>
    <p:sldId id="271" r:id="rId6"/>
    <p:sldId id="270" r:id="rId7"/>
    <p:sldId id="269" r:id="rId8"/>
    <p:sldId id="268" r:id="rId9"/>
    <p:sldId id="267" r:id="rId10"/>
    <p:sldId id="266" r:id="rId11"/>
    <p:sldId id="265" r:id="rId12"/>
    <p:sldId id="264" r:id="rId13"/>
    <p:sldId id="263" r:id="rId14"/>
    <p:sldId id="262" r:id="rId15"/>
    <p:sldId id="261" r:id="rId16"/>
    <p:sldId id="260" r:id="rId17"/>
    <p:sldId id="259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5FFEA6-29E0-4163-9CA9-3389E1337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8D94C1-8419-419C-BBDD-D9CFE7A1F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762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277F83-5A49-497B-9AC1-8775B7665007}"/>
              </a:ext>
            </a:extLst>
          </p:cNvPr>
          <p:cNvSpPr txBox="1"/>
          <p:nvPr/>
        </p:nvSpPr>
        <p:spPr>
          <a:xfrm>
            <a:off x="4505092" y="16503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金鱼天才</a:t>
            </a:r>
          </a:p>
        </p:txBody>
      </p:sp>
    </p:spTree>
    <p:extLst>
      <p:ext uri="{BB962C8B-B14F-4D97-AF65-F5344CB8AC3E}">
        <p14:creationId xmlns:p14="http://schemas.microsoft.com/office/powerpoint/2010/main" val="1941477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E8E7AE-3B52-4176-9454-388D64F4C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6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07926D-AAF2-4D11-8871-1BCA31BE7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2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373698-6D2C-40E4-AE01-B721E389D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43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06DD19-95D1-4DCB-80D9-9AC81211A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9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3731FA-8AA2-44E5-B875-A0E3A8129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16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7EF710-82AE-4727-B4B0-B5F171240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59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D935AF-033C-4DCB-B88D-FF1C80308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1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717E54-9646-412B-AE18-8473BDC3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4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>
            <a:extLst>
              <a:ext uri="{FF2B5EF4-FFF2-40B4-BE49-F238E27FC236}">
                <a16:creationId xmlns:a16="http://schemas.microsoft.com/office/drawing/2014/main" id="{05436CC3-FA90-4EB5-9BBB-339A15521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C4FED591-69BB-49DD-AD22-50D3453DE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112" name="文本框 111">
            <a:extLst>
              <a:ext uri="{FF2B5EF4-FFF2-40B4-BE49-F238E27FC236}">
                <a16:creationId xmlns:a16="http://schemas.microsoft.com/office/drawing/2014/main" id="{6554EA73-3CBD-4B10-AFE1-BE3D05217A52}"/>
              </a:ext>
            </a:extLst>
          </p:cNvPr>
          <p:cNvSpPr txBox="1"/>
          <p:nvPr/>
        </p:nvSpPr>
        <p:spPr>
          <a:xfrm>
            <a:off x="9674332" y="30108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>
                <a:solidFill>
                  <a:schemeClr val="accent5">
                    <a:lumMod val="75000"/>
                  </a:schemeClr>
                </a:solidFill>
              </a:rPr>
              <a:t>金鱼天才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0493ECCF-3EA2-492C-A411-6DCCA41C7CA3}"/>
              </a:ext>
            </a:extLst>
          </p:cNvPr>
          <p:cNvSpPr txBox="1"/>
          <p:nvPr/>
        </p:nvSpPr>
        <p:spPr>
          <a:xfrm>
            <a:off x="9934051" y="263168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985091-5EDD-4977-820F-90C394C9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0D192C-76D7-4EBE-8527-AA46490B8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8D9055-7964-4E3E-8A50-93FF36303244}"/>
              </a:ext>
            </a:extLst>
          </p:cNvPr>
          <p:cNvSpPr txBox="1"/>
          <p:nvPr/>
        </p:nvSpPr>
        <p:spPr>
          <a:xfrm>
            <a:off x="9674332" y="142735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>
                <a:solidFill>
                  <a:schemeClr val="accent5">
                    <a:lumMod val="75000"/>
                  </a:schemeClr>
                </a:solidFill>
              </a:rPr>
              <a:t>金鱼天才</a:t>
            </a:r>
          </a:p>
        </p:txBody>
      </p:sp>
    </p:spTree>
    <p:extLst>
      <p:ext uri="{BB962C8B-B14F-4D97-AF65-F5344CB8AC3E}">
        <p14:creationId xmlns:p14="http://schemas.microsoft.com/office/powerpoint/2010/main" val="383807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40A891-651F-43C1-A116-77ECAAD6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4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3302ED-001D-4201-A79A-B71924B61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9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55DA42-913C-4CCB-B1B7-2DD1CD256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124C5A-14FD-43C7-AAA7-B9DA953C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6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065044-C113-4094-8F4D-5BEB1258D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48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</Words>
  <Application>Microsoft Office PowerPoint</Application>
  <PresentationFormat>自定义</PresentationFormat>
  <Paragraphs>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15</cp:revision>
  <dcterms:created xsi:type="dcterms:W3CDTF">2021-03-14T02:42:17Z</dcterms:created>
  <dcterms:modified xsi:type="dcterms:W3CDTF">2021-05-08T02:54:24Z</dcterms:modified>
</cp:coreProperties>
</file>